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60" r:id="rId5"/>
    <p:sldId id="261" r:id="rId6"/>
    <p:sldId id="262" r:id="rId7"/>
    <p:sldId id="259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30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03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719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752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12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334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662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36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254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046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0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95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9AA38-9876-419D-9B14-F48FF3A9FA36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963B5-8340-4B71-8EC0-758BB775723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42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slide" Target="slide5.xml"/><Relationship Id="rId7" Type="http://schemas.openxmlformats.org/officeDocument/2006/relationships/slide" Target="slide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slide" Target="slide1.xml"/><Relationship Id="rId7" Type="http://schemas.openxmlformats.org/officeDocument/2006/relationships/slide" Target="slide7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2.xml"/><Relationship Id="rId9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1.xml"/><Relationship Id="rId7" Type="http://schemas.openxmlformats.org/officeDocument/2006/relationships/slide" Target="slide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slide" Target="slide3.xml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.xml"/><Relationship Id="rId3" Type="http://schemas.openxmlformats.org/officeDocument/2006/relationships/slide" Target="slide2.xml"/><Relationship Id="rId7" Type="http://schemas.openxmlformats.org/officeDocument/2006/relationships/slide" Target="slide7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slide" Target="slide5.xml"/><Relationship Id="rId5" Type="http://schemas.openxmlformats.org/officeDocument/2006/relationships/slide" Target="slide4.xml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9949D38-6050-4D22-99C9-03198C426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60" y="450714"/>
            <a:ext cx="6358679" cy="9004572"/>
          </a:xfrm>
          <a:prstGeom prst="rect">
            <a:avLst/>
          </a:prstGeom>
        </p:spPr>
      </p:pic>
      <p:sp>
        <p:nvSpPr>
          <p:cNvPr id="6" name="Rechteck 5">
            <a:hlinkClick r:id="rId3" action="ppaction://hlinksldjump"/>
            <a:extLst>
              <a:ext uri="{FF2B5EF4-FFF2-40B4-BE49-F238E27FC236}">
                <a16:creationId xmlns:a16="http://schemas.microsoft.com/office/drawing/2014/main" id="{7CDC4396-0B8D-4C07-A2B5-B969BAD166C5}"/>
              </a:ext>
            </a:extLst>
          </p:cNvPr>
          <p:cNvSpPr/>
          <p:nvPr/>
        </p:nvSpPr>
        <p:spPr>
          <a:xfrm>
            <a:off x="1072896" y="902208"/>
            <a:ext cx="4803648" cy="37551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6392F85C-4A1B-48CA-AB1E-F62CA1983884}"/>
              </a:ext>
            </a:extLst>
          </p:cNvPr>
          <p:cNvSpPr/>
          <p:nvPr/>
        </p:nvSpPr>
        <p:spPr>
          <a:xfrm>
            <a:off x="1207008" y="4828032"/>
            <a:ext cx="2328672" cy="1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3463A5FD-5DBA-4470-AE37-6C0FFF788062}"/>
              </a:ext>
            </a:extLst>
          </p:cNvPr>
          <p:cNvSpPr/>
          <p:nvPr/>
        </p:nvSpPr>
        <p:spPr>
          <a:xfrm>
            <a:off x="3554244" y="4828032"/>
            <a:ext cx="2322300" cy="1426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12E02E98-9900-4C3A-BCE5-813F37138F24}"/>
              </a:ext>
            </a:extLst>
          </p:cNvPr>
          <p:cNvSpPr/>
          <p:nvPr/>
        </p:nvSpPr>
        <p:spPr>
          <a:xfrm>
            <a:off x="1207008" y="6254496"/>
            <a:ext cx="4425696" cy="19872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>
            <a:hlinkClick r:id="rId5" action="ppaction://hlinksldjump"/>
            <a:extLst>
              <a:ext uri="{FF2B5EF4-FFF2-40B4-BE49-F238E27FC236}">
                <a16:creationId xmlns:a16="http://schemas.microsoft.com/office/drawing/2014/main" id="{BA2079B0-03A7-4900-AEC5-4E4C46F54887}"/>
              </a:ext>
            </a:extLst>
          </p:cNvPr>
          <p:cNvSpPr/>
          <p:nvPr/>
        </p:nvSpPr>
        <p:spPr>
          <a:xfrm>
            <a:off x="1944625" y="8449056"/>
            <a:ext cx="591312" cy="6282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hteck 10">
            <a:hlinkClick r:id="rId6" action="ppaction://hlinksldjump"/>
            <a:extLst>
              <a:ext uri="{FF2B5EF4-FFF2-40B4-BE49-F238E27FC236}">
                <a16:creationId xmlns:a16="http://schemas.microsoft.com/office/drawing/2014/main" id="{AEF9D269-EBE3-4AF0-8F43-D45768CEB9FD}"/>
              </a:ext>
            </a:extLst>
          </p:cNvPr>
          <p:cNvSpPr/>
          <p:nvPr/>
        </p:nvSpPr>
        <p:spPr>
          <a:xfrm>
            <a:off x="2834916" y="8531352"/>
            <a:ext cx="719328" cy="63437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hteck 11">
            <a:hlinkClick r:id="rId3" action="ppaction://hlinksldjump"/>
            <a:extLst>
              <a:ext uri="{FF2B5EF4-FFF2-40B4-BE49-F238E27FC236}">
                <a16:creationId xmlns:a16="http://schemas.microsoft.com/office/drawing/2014/main" id="{3DCC1C70-069B-4498-BC5C-763387E7EB34}"/>
              </a:ext>
            </a:extLst>
          </p:cNvPr>
          <p:cNvSpPr/>
          <p:nvPr/>
        </p:nvSpPr>
        <p:spPr>
          <a:xfrm>
            <a:off x="3834660" y="8449056"/>
            <a:ext cx="719328" cy="7349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hteck 12">
            <a:hlinkClick r:id="rId7" action="ppaction://hlinksldjump"/>
            <a:extLst>
              <a:ext uri="{FF2B5EF4-FFF2-40B4-BE49-F238E27FC236}">
                <a16:creationId xmlns:a16="http://schemas.microsoft.com/office/drawing/2014/main" id="{9003BAA3-4790-4E17-9790-A395BC68B8B8}"/>
              </a:ext>
            </a:extLst>
          </p:cNvPr>
          <p:cNvSpPr/>
          <p:nvPr/>
        </p:nvSpPr>
        <p:spPr>
          <a:xfrm>
            <a:off x="4998720" y="8558784"/>
            <a:ext cx="719328" cy="6282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hteck 13">
            <a:hlinkClick r:id="rId8" action="ppaction://hlinksldjump"/>
            <a:extLst>
              <a:ext uri="{FF2B5EF4-FFF2-40B4-BE49-F238E27FC236}">
                <a16:creationId xmlns:a16="http://schemas.microsoft.com/office/drawing/2014/main" id="{C4B3F1BC-A3ED-4442-A333-C8E9B8269B7E}"/>
              </a:ext>
            </a:extLst>
          </p:cNvPr>
          <p:cNvSpPr/>
          <p:nvPr/>
        </p:nvSpPr>
        <p:spPr>
          <a:xfrm>
            <a:off x="1057933" y="8433619"/>
            <a:ext cx="396240" cy="6282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hteck 14">
            <a:hlinkClick r:id="rId4" action="ppaction://hlinksldjump"/>
            <a:extLst>
              <a:ext uri="{FF2B5EF4-FFF2-40B4-BE49-F238E27FC236}">
                <a16:creationId xmlns:a16="http://schemas.microsoft.com/office/drawing/2014/main" id="{C934BA05-1A68-4AD2-A400-471D27526DA6}"/>
              </a:ext>
            </a:extLst>
          </p:cNvPr>
          <p:cNvSpPr/>
          <p:nvPr/>
        </p:nvSpPr>
        <p:spPr>
          <a:xfrm>
            <a:off x="1514995" y="8635179"/>
            <a:ext cx="298428" cy="4267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61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D9C452AB-4B42-4EFC-9B9F-1E324B2EB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024" y="453000"/>
            <a:ext cx="6363951" cy="9000000"/>
          </a:xfrm>
          <a:prstGeom prst="rect">
            <a:avLst/>
          </a:prstGeom>
        </p:spPr>
      </p:pic>
      <p:sp>
        <p:nvSpPr>
          <p:cNvPr id="18" name="Rechteck 17">
            <a:hlinkClick r:id="rId3" action="ppaction://hlinksldjump"/>
            <a:extLst>
              <a:ext uri="{FF2B5EF4-FFF2-40B4-BE49-F238E27FC236}">
                <a16:creationId xmlns:a16="http://schemas.microsoft.com/office/drawing/2014/main" id="{4BAB86B7-90A2-41F7-B768-B94DEBF119A9}"/>
              </a:ext>
            </a:extLst>
          </p:cNvPr>
          <p:cNvSpPr/>
          <p:nvPr/>
        </p:nvSpPr>
        <p:spPr>
          <a:xfrm>
            <a:off x="978818" y="8558784"/>
            <a:ext cx="44764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hteck 18">
            <a:hlinkClick r:id="rId4" action="ppaction://hlinksldjump"/>
            <a:extLst>
              <a:ext uri="{FF2B5EF4-FFF2-40B4-BE49-F238E27FC236}">
                <a16:creationId xmlns:a16="http://schemas.microsoft.com/office/drawing/2014/main" id="{D0FECED6-B84A-45F8-996A-7CB7441AA071}"/>
              </a:ext>
            </a:extLst>
          </p:cNvPr>
          <p:cNvSpPr/>
          <p:nvPr/>
        </p:nvSpPr>
        <p:spPr>
          <a:xfrm>
            <a:off x="2055492" y="8546592"/>
            <a:ext cx="58812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hteck 19">
            <a:hlinkClick r:id="rId5" action="ppaction://hlinksldjump"/>
            <a:extLst>
              <a:ext uri="{FF2B5EF4-FFF2-40B4-BE49-F238E27FC236}">
                <a16:creationId xmlns:a16="http://schemas.microsoft.com/office/drawing/2014/main" id="{4834B6C8-4C3A-4E66-9CA5-F1F2B004BCE5}"/>
              </a:ext>
            </a:extLst>
          </p:cNvPr>
          <p:cNvSpPr/>
          <p:nvPr/>
        </p:nvSpPr>
        <p:spPr>
          <a:xfrm>
            <a:off x="2901972" y="8558784"/>
            <a:ext cx="58812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hteck 20">
            <a:hlinkClick r:id="rId6" action="ppaction://hlinksldjump"/>
            <a:extLst>
              <a:ext uri="{FF2B5EF4-FFF2-40B4-BE49-F238E27FC236}">
                <a16:creationId xmlns:a16="http://schemas.microsoft.com/office/drawing/2014/main" id="{FCB623E0-AC76-4339-BC35-F7DDDC4A0528}"/>
              </a:ext>
            </a:extLst>
          </p:cNvPr>
          <p:cNvSpPr/>
          <p:nvPr/>
        </p:nvSpPr>
        <p:spPr>
          <a:xfrm>
            <a:off x="3834387" y="8558784"/>
            <a:ext cx="81076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hteck 21">
            <a:hlinkClick r:id="rId7" action="ppaction://hlinksldjump"/>
            <a:extLst>
              <a:ext uri="{FF2B5EF4-FFF2-40B4-BE49-F238E27FC236}">
                <a16:creationId xmlns:a16="http://schemas.microsoft.com/office/drawing/2014/main" id="{9412047B-1F76-4986-84EE-6B3BADE898E8}"/>
              </a:ext>
            </a:extLst>
          </p:cNvPr>
          <p:cNvSpPr/>
          <p:nvPr/>
        </p:nvSpPr>
        <p:spPr>
          <a:xfrm>
            <a:off x="4907282" y="8546592"/>
            <a:ext cx="81076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hteck 22">
            <a:hlinkClick r:id="rId8" action="ppaction://hlinksldjump"/>
            <a:extLst>
              <a:ext uri="{FF2B5EF4-FFF2-40B4-BE49-F238E27FC236}">
                <a16:creationId xmlns:a16="http://schemas.microsoft.com/office/drawing/2014/main" id="{8B1616A9-ED24-44CA-ACE3-078B68895B78}"/>
              </a:ext>
            </a:extLst>
          </p:cNvPr>
          <p:cNvSpPr/>
          <p:nvPr/>
        </p:nvSpPr>
        <p:spPr>
          <a:xfrm>
            <a:off x="1505850" y="8546592"/>
            <a:ext cx="438912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hteck 23">
            <a:hlinkClick r:id="rId3" action="ppaction://hlinksldjump"/>
            <a:extLst>
              <a:ext uri="{FF2B5EF4-FFF2-40B4-BE49-F238E27FC236}">
                <a16:creationId xmlns:a16="http://schemas.microsoft.com/office/drawing/2014/main" id="{3191113F-C4A6-43C1-B711-22A58C981147}"/>
              </a:ext>
            </a:extLst>
          </p:cNvPr>
          <p:cNvSpPr/>
          <p:nvPr/>
        </p:nvSpPr>
        <p:spPr>
          <a:xfrm>
            <a:off x="892608" y="8546592"/>
            <a:ext cx="57156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hteck 24">
            <a:hlinkClick r:id="rId4" action="ppaction://hlinksldjump"/>
            <a:extLst>
              <a:ext uri="{FF2B5EF4-FFF2-40B4-BE49-F238E27FC236}">
                <a16:creationId xmlns:a16="http://schemas.microsoft.com/office/drawing/2014/main" id="{EAC24629-E9D3-4823-ABC2-8EB5BB98BAD6}"/>
              </a:ext>
            </a:extLst>
          </p:cNvPr>
          <p:cNvSpPr/>
          <p:nvPr/>
        </p:nvSpPr>
        <p:spPr>
          <a:xfrm>
            <a:off x="2019084" y="8526408"/>
            <a:ext cx="66620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hteck 25">
            <a:hlinkClick r:id="rId5" action="ppaction://hlinksldjump"/>
            <a:extLst>
              <a:ext uri="{FF2B5EF4-FFF2-40B4-BE49-F238E27FC236}">
                <a16:creationId xmlns:a16="http://schemas.microsoft.com/office/drawing/2014/main" id="{A09AFC5A-3A7C-4770-98AF-3C75D4CB7DF3}"/>
              </a:ext>
            </a:extLst>
          </p:cNvPr>
          <p:cNvSpPr/>
          <p:nvPr/>
        </p:nvSpPr>
        <p:spPr>
          <a:xfrm>
            <a:off x="3011132" y="8569284"/>
            <a:ext cx="56112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hteck 26">
            <a:hlinkClick r:id="rId6" action="ppaction://hlinksldjump"/>
            <a:extLst>
              <a:ext uri="{FF2B5EF4-FFF2-40B4-BE49-F238E27FC236}">
                <a16:creationId xmlns:a16="http://schemas.microsoft.com/office/drawing/2014/main" id="{9424E42B-DF25-4AF4-87EF-06603EF34506}"/>
              </a:ext>
            </a:extLst>
          </p:cNvPr>
          <p:cNvSpPr/>
          <p:nvPr/>
        </p:nvSpPr>
        <p:spPr>
          <a:xfrm>
            <a:off x="3851217" y="8526408"/>
            <a:ext cx="79393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hteck 27">
            <a:hlinkClick r:id="rId7" action="ppaction://hlinksldjump"/>
            <a:extLst>
              <a:ext uri="{FF2B5EF4-FFF2-40B4-BE49-F238E27FC236}">
                <a16:creationId xmlns:a16="http://schemas.microsoft.com/office/drawing/2014/main" id="{A94B9DE9-859E-4D80-ACF6-F359F3DB4B4F}"/>
              </a:ext>
            </a:extLst>
          </p:cNvPr>
          <p:cNvSpPr/>
          <p:nvPr/>
        </p:nvSpPr>
        <p:spPr>
          <a:xfrm>
            <a:off x="4963600" y="8573280"/>
            <a:ext cx="754448" cy="6016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hteck 28">
            <a:hlinkClick r:id="rId8" action="ppaction://hlinksldjump"/>
            <a:extLst>
              <a:ext uri="{FF2B5EF4-FFF2-40B4-BE49-F238E27FC236}">
                <a16:creationId xmlns:a16="http://schemas.microsoft.com/office/drawing/2014/main" id="{951FE752-E23C-4B1E-A342-D1BF89798AD2}"/>
              </a:ext>
            </a:extLst>
          </p:cNvPr>
          <p:cNvSpPr/>
          <p:nvPr/>
        </p:nvSpPr>
        <p:spPr>
          <a:xfrm>
            <a:off x="1546157" y="8526408"/>
            <a:ext cx="350112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722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43D73D9-E508-43B5-8E5D-D1008AF99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60" y="453762"/>
            <a:ext cx="6358679" cy="8998476"/>
          </a:xfrm>
          <a:prstGeom prst="rect">
            <a:avLst/>
          </a:prstGeom>
        </p:spPr>
      </p:pic>
      <p:sp>
        <p:nvSpPr>
          <p:cNvPr id="6" name="Rechteck 5">
            <a:hlinkClick r:id="rId3" action="ppaction://hlinksldjump"/>
            <a:extLst>
              <a:ext uri="{FF2B5EF4-FFF2-40B4-BE49-F238E27FC236}">
                <a16:creationId xmlns:a16="http://schemas.microsoft.com/office/drawing/2014/main" id="{2DF00650-834D-4F13-B9B1-DBE659F98D51}"/>
              </a:ext>
            </a:extLst>
          </p:cNvPr>
          <p:cNvSpPr/>
          <p:nvPr/>
        </p:nvSpPr>
        <p:spPr>
          <a:xfrm>
            <a:off x="1093821" y="8287902"/>
            <a:ext cx="628435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>
            <a:hlinkClick r:id="rId4" action="ppaction://hlinksldjump"/>
            <a:extLst>
              <a:ext uri="{FF2B5EF4-FFF2-40B4-BE49-F238E27FC236}">
                <a16:creationId xmlns:a16="http://schemas.microsoft.com/office/drawing/2014/main" id="{DE90E64C-4F05-40C9-BB10-5AD61D13FA19}"/>
              </a:ext>
            </a:extLst>
          </p:cNvPr>
          <p:cNvSpPr/>
          <p:nvPr/>
        </p:nvSpPr>
        <p:spPr>
          <a:xfrm>
            <a:off x="1886302" y="8272272"/>
            <a:ext cx="438912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>
            <a:hlinkClick r:id="rId5" action="ppaction://hlinksldjump"/>
            <a:extLst>
              <a:ext uri="{FF2B5EF4-FFF2-40B4-BE49-F238E27FC236}">
                <a16:creationId xmlns:a16="http://schemas.microsoft.com/office/drawing/2014/main" id="{9466540C-217F-4D53-A504-1B773C2FC9DE}"/>
              </a:ext>
            </a:extLst>
          </p:cNvPr>
          <p:cNvSpPr/>
          <p:nvPr/>
        </p:nvSpPr>
        <p:spPr>
          <a:xfrm>
            <a:off x="2666590" y="8272272"/>
            <a:ext cx="680388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>
            <a:hlinkClick r:id="rId6" action="ppaction://hlinksldjump"/>
            <a:extLst>
              <a:ext uri="{FF2B5EF4-FFF2-40B4-BE49-F238E27FC236}">
                <a16:creationId xmlns:a16="http://schemas.microsoft.com/office/drawing/2014/main" id="{83CA3E79-78CD-4692-9BC4-4457C11C840F}"/>
              </a:ext>
            </a:extLst>
          </p:cNvPr>
          <p:cNvSpPr/>
          <p:nvPr/>
        </p:nvSpPr>
        <p:spPr>
          <a:xfrm>
            <a:off x="3511023" y="8272272"/>
            <a:ext cx="438912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>
            <a:hlinkClick r:id="rId7" action="ppaction://hlinksldjump"/>
            <a:extLst>
              <a:ext uri="{FF2B5EF4-FFF2-40B4-BE49-F238E27FC236}">
                <a16:creationId xmlns:a16="http://schemas.microsoft.com/office/drawing/2014/main" id="{59684894-EFFE-47B8-9F5D-5A3F73185C70}"/>
              </a:ext>
            </a:extLst>
          </p:cNvPr>
          <p:cNvSpPr/>
          <p:nvPr/>
        </p:nvSpPr>
        <p:spPr>
          <a:xfrm>
            <a:off x="4254736" y="8245230"/>
            <a:ext cx="567201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hteck 10">
            <a:hlinkClick r:id="rId8" action="ppaction://hlinksldjump"/>
            <a:extLst>
              <a:ext uri="{FF2B5EF4-FFF2-40B4-BE49-F238E27FC236}">
                <a16:creationId xmlns:a16="http://schemas.microsoft.com/office/drawing/2014/main" id="{6A77B39A-F6AC-4EE7-93F2-11C5EB5785F3}"/>
              </a:ext>
            </a:extLst>
          </p:cNvPr>
          <p:cNvSpPr/>
          <p:nvPr/>
        </p:nvSpPr>
        <p:spPr>
          <a:xfrm>
            <a:off x="5126738" y="8287902"/>
            <a:ext cx="603504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826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DFC1F57-91D4-4593-8D92-C9DA18F32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96" y="453000"/>
            <a:ext cx="6360207" cy="9000000"/>
          </a:xfrm>
          <a:prstGeom prst="rect">
            <a:avLst/>
          </a:prstGeom>
        </p:spPr>
      </p:pic>
      <p:sp>
        <p:nvSpPr>
          <p:cNvPr id="5" name="Rechteck 4">
            <a:hlinkClick r:id="rId3" action="ppaction://hlinksldjump"/>
            <a:extLst>
              <a:ext uri="{FF2B5EF4-FFF2-40B4-BE49-F238E27FC236}">
                <a16:creationId xmlns:a16="http://schemas.microsoft.com/office/drawing/2014/main" id="{082377F8-D1BB-4D0E-A36A-C9FF3DACC2AA}"/>
              </a:ext>
            </a:extLst>
          </p:cNvPr>
          <p:cNvSpPr/>
          <p:nvPr/>
        </p:nvSpPr>
        <p:spPr>
          <a:xfrm>
            <a:off x="1052723" y="8457252"/>
            <a:ext cx="57156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>
            <a:hlinkClick r:id="rId4" action="ppaction://hlinksldjump"/>
            <a:extLst>
              <a:ext uri="{FF2B5EF4-FFF2-40B4-BE49-F238E27FC236}">
                <a16:creationId xmlns:a16="http://schemas.microsoft.com/office/drawing/2014/main" id="{3EA1A6ED-C552-4971-94BD-D471E6CFE7BB}"/>
              </a:ext>
            </a:extLst>
          </p:cNvPr>
          <p:cNvSpPr/>
          <p:nvPr/>
        </p:nvSpPr>
        <p:spPr>
          <a:xfrm>
            <a:off x="1840992" y="8512116"/>
            <a:ext cx="41804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>
            <a:hlinkClick r:id="rId5" action="ppaction://hlinksldjump"/>
            <a:extLst>
              <a:ext uri="{FF2B5EF4-FFF2-40B4-BE49-F238E27FC236}">
                <a16:creationId xmlns:a16="http://schemas.microsoft.com/office/drawing/2014/main" id="{966F1FD9-18EE-4702-9B3A-5035CA355A36}"/>
              </a:ext>
            </a:extLst>
          </p:cNvPr>
          <p:cNvSpPr/>
          <p:nvPr/>
        </p:nvSpPr>
        <p:spPr>
          <a:xfrm>
            <a:off x="2287263" y="8546592"/>
            <a:ext cx="636643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>
            <a:hlinkClick r:id="rId6" action="ppaction://hlinksldjump"/>
            <a:extLst>
              <a:ext uri="{FF2B5EF4-FFF2-40B4-BE49-F238E27FC236}">
                <a16:creationId xmlns:a16="http://schemas.microsoft.com/office/drawing/2014/main" id="{CD799897-D5D2-4149-B5AA-58225653C508}"/>
              </a:ext>
            </a:extLst>
          </p:cNvPr>
          <p:cNvSpPr/>
          <p:nvPr/>
        </p:nvSpPr>
        <p:spPr>
          <a:xfrm>
            <a:off x="3148450" y="8512116"/>
            <a:ext cx="687264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>
            <a:hlinkClick r:id="rId7" action="ppaction://hlinksldjump"/>
            <a:extLst>
              <a:ext uri="{FF2B5EF4-FFF2-40B4-BE49-F238E27FC236}">
                <a16:creationId xmlns:a16="http://schemas.microsoft.com/office/drawing/2014/main" id="{6C426258-FEDC-4FC4-81ED-17DAF202F2B6}"/>
              </a:ext>
            </a:extLst>
          </p:cNvPr>
          <p:cNvSpPr/>
          <p:nvPr/>
        </p:nvSpPr>
        <p:spPr>
          <a:xfrm>
            <a:off x="3988114" y="8457252"/>
            <a:ext cx="723967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>
            <a:hlinkClick r:id="rId8" action="ppaction://hlinksldjump"/>
            <a:extLst>
              <a:ext uri="{FF2B5EF4-FFF2-40B4-BE49-F238E27FC236}">
                <a16:creationId xmlns:a16="http://schemas.microsoft.com/office/drawing/2014/main" id="{DA35644C-4DC5-4BCB-A29F-061E95FB2768}"/>
              </a:ext>
            </a:extLst>
          </p:cNvPr>
          <p:cNvSpPr/>
          <p:nvPr/>
        </p:nvSpPr>
        <p:spPr>
          <a:xfrm>
            <a:off x="4936625" y="8512116"/>
            <a:ext cx="723967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338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1AC1BA1-2791-42A0-895F-E3AC4B9E5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14" y="453000"/>
            <a:ext cx="6368771" cy="9000000"/>
          </a:xfrm>
          <a:prstGeom prst="rect">
            <a:avLst/>
          </a:prstGeom>
        </p:spPr>
      </p:pic>
      <p:sp>
        <p:nvSpPr>
          <p:cNvPr id="5" name="Rechteck 4">
            <a:hlinkClick r:id="rId3" action="ppaction://hlinksldjump"/>
            <a:extLst>
              <a:ext uri="{FF2B5EF4-FFF2-40B4-BE49-F238E27FC236}">
                <a16:creationId xmlns:a16="http://schemas.microsoft.com/office/drawing/2014/main" id="{28B981A3-F5FD-4276-AE9E-5E95DFDD8B9F}"/>
              </a:ext>
            </a:extLst>
          </p:cNvPr>
          <p:cNvSpPr/>
          <p:nvPr/>
        </p:nvSpPr>
        <p:spPr>
          <a:xfrm>
            <a:off x="1151922" y="8300856"/>
            <a:ext cx="54731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>
            <a:hlinkClick r:id="rId4" action="ppaction://hlinksldjump"/>
            <a:extLst>
              <a:ext uri="{FF2B5EF4-FFF2-40B4-BE49-F238E27FC236}">
                <a16:creationId xmlns:a16="http://schemas.microsoft.com/office/drawing/2014/main" id="{4984B030-4941-4D04-969F-C01911040594}"/>
              </a:ext>
            </a:extLst>
          </p:cNvPr>
          <p:cNvSpPr/>
          <p:nvPr/>
        </p:nvSpPr>
        <p:spPr>
          <a:xfrm>
            <a:off x="1874880" y="8313048"/>
            <a:ext cx="438912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>
            <a:hlinkClick r:id="rId5" action="ppaction://hlinksldjump"/>
            <a:extLst>
              <a:ext uri="{FF2B5EF4-FFF2-40B4-BE49-F238E27FC236}">
                <a16:creationId xmlns:a16="http://schemas.microsoft.com/office/drawing/2014/main" id="{01A9744B-9F82-4D2A-A5DD-17ADD199ED0D}"/>
              </a:ext>
            </a:extLst>
          </p:cNvPr>
          <p:cNvSpPr/>
          <p:nvPr/>
        </p:nvSpPr>
        <p:spPr>
          <a:xfrm>
            <a:off x="2313792" y="8313048"/>
            <a:ext cx="65609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>
            <a:hlinkClick r:id="rId6" action="ppaction://hlinksldjump"/>
            <a:extLst>
              <a:ext uri="{FF2B5EF4-FFF2-40B4-BE49-F238E27FC236}">
                <a16:creationId xmlns:a16="http://schemas.microsoft.com/office/drawing/2014/main" id="{6581EC25-1EF7-4C7E-9875-4A2F1AEA6B1F}"/>
              </a:ext>
            </a:extLst>
          </p:cNvPr>
          <p:cNvSpPr/>
          <p:nvPr/>
        </p:nvSpPr>
        <p:spPr>
          <a:xfrm>
            <a:off x="3102476" y="8300856"/>
            <a:ext cx="54864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>
            <a:hlinkClick r:id="rId7" action="ppaction://hlinksldjump"/>
            <a:extLst>
              <a:ext uri="{FF2B5EF4-FFF2-40B4-BE49-F238E27FC236}">
                <a16:creationId xmlns:a16="http://schemas.microsoft.com/office/drawing/2014/main" id="{CB49E1E6-67E2-4ECD-A79B-498188B344F7}"/>
              </a:ext>
            </a:extLst>
          </p:cNvPr>
          <p:cNvSpPr/>
          <p:nvPr/>
        </p:nvSpPr>
        <p:spPr>
          <a:xfrm>
            <a:off x="4133088" y="8276472"/>
            <a:ext cx="54864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>
            <a:hlinkClick r:id="rId8" action="ppaction://hlinksldjump"/>
            <a:extLst>
              <a:ext uri="{FF2B5EF4-FFF2-40B4-BE49-F238E27FC236}">
                <a16:creationId xmlns:a16="http://schemas.microsoft.com/office/drawing/2014/main" id="{D1548363-9918-42FB-86F8-5DE821DB07C2}"/>
              </a:ext>
            </a:extLst>
          </p:cNvPr>
          <p:cNvSpPr/>
          <p:nvPr/>
        </p:nvSpPr>
        <p:spPr>
          <a:xfrm>
            <a:off x="5017008" y="8300856"/>
            <a:ext cx="548640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hteck 10">
            <a:hlinkClick r:id="rId9" action="ppaction://hlinksldjump"/>
            <a:extLst>
              <a:ext uri="{FF2B5EF4-FFF2-40B4-BE49-F238E27FC236}">
                <a16:creationId xmlns:a16="http://schemas.microsoft.com/office/drawing/2014/main" id="{8178E0EF-2F86-4D74-BFDE-C2C3354D02C2}"/>
              </a:ext>
            </a:extLst>
          </p:cNvPr>
          <p:cNvSpPr/>
          <p:nvPr/>
        </p:nvSpPr>
        <p:spPr>
          <a:xfrm>
            <a:off x="1328928" y="2170176"/>
            <a:ext cx="4364736" cy="24505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13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9B8B6954-D820-4E2E-B02B-5C4621C59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64" y="453762"/>
            <a:ext cx="6370872" cy="8998476"/>
          </a:xfrm>
          <a:prstGeom prst="rect">
            <a:avLst/>
          </a:prstGeom>
        </p:spPr>
      </p:pic>
      <p:sp>
        <p:nvSpPr>
          <p:cNvPr id="5" name="Rechteck 4">
            <a:hlinkClick r:id="rId3" action="ppaction://hlinksldjump"/>
            <a:extLst>
              <a:ext uri="{FF2B5EF4-FFF2-40B4-BE49-F238E27FC236}">
                <a16:creationId xmlns:a16="http://schemas.microsoft.com/office/drawing/2014/main" id="{8D10AB00-8171-41A3-9B95-ED876F09BE9B}"/>
              </a:ext>
            </a:extLst>
          </p:cNvPr>
          <p:cNvSpPr/>
          <p:nvPr/>
        </p:nvSpPr>
        <p:spPr>
          <a:xfrm>
            <a:off x="856213" y="8536119"/>
            <a:ext cx="682617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>
            <a:hlinkClick r:id="rId4" action="ppaction://hlinksldjump"/>
            <a:extLst>
              <a:ext uri="{FF2B5EF4-FFF2-40B4-BE49-F238E27FC236}">
                <a16:creationId xmlns:a16="http://schemas.microsoft.com/office/drawing/2014/main" id="{111B5BE3-C109-4123-B569-5C9FFCFAD4BD}"/>
              </a:ext>
            </a:extLst>
          </p:cNvPr>
          <p:cNvSpPr/>
          <p:nvPr/>
        </p:nvSpPr>
        <p:spPr>
          <a:xfrm>
            <a:off x="1593967" y="8444679"/>
            <a:ext cx="438912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>
            <a:hlinkClick r:id="rId5" action="ppaction://hlinksldjump"/>
            <a:extLst>
              <a:ext uri="{FF2B5EF4-FFF2-40B4-BE49-F238E27FC236}">
                <a16:creationId xmlns:a16="http://schemas.microsoft.com/office/drawing/2014/main" id="{D287E71E-AC11-4955-806C-74043B07F1AD}"/>
              </a:ext>
            </a:extLst>
          </p:cNvPr>
          <p:cNvSpPr/>
          <p:nvPr/>
        </p:nvSpPr>
        <p:spPr>
          <a:xfrm>
            <a:off x="2145791" y="8536119"/>
            <a:ext cx="682617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>
            <a:hlinkClick r:id="rId6" action="ppaction://hlinksldjump"/>
            <a:extLst>
              <a:ext uri="{FF2B5EF4-FFF2-40B4-BE49-F238E27FC236}">
                <a16:creationId xmlns:a16="http://schemas.microsoft.com/office/drawing/2014/main" id="{6177E6D0-E3DB-4100-AAD1-9AA346DC7A76}"/>
              </a:ext>
            </a:extLst>
          </p:cNvPr>
          <p:cNvSpPr/>
          <p:nvPr/>
        </p:nvSpPr>
        <p:spPr>
          <a:xfrm>
            <a:off x="2880360" y="8536119"/>
            <a:ext cx="777377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>
            <a:hlinkClick r:id="rId7" action="ppaction://hlinksldjump"/>
            <a:extLst>
              <a:ext uri="{FF2B5EF4-FFF2-40B4-BE49-F238E27FC236}">
                <a16:creationId xmlns:a16="http://schemas.microsoft.com/office/drawing/2014/main" id="{990A1551-BDD4-4A9B-8D78-04636CCAC468}"/>
              </a:ext>
            </a:extLst>
          </p:cNvPr>
          <p:cNvSpPr/>
          <p:nvPr/>
        </p:nvSpPr>
        <p:spPr>
          <a:xfrm>
            <a:off x="3810138" y="8406384"/>
            <a:ext cx="792344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>
            <a:hlinkClick r:id="rId8" action="ppaction://hlinksldjump"/>
            <a:extLst>
              <a:ext uri="{FF2B5EF4-FFF2-40B4-BE49-F238E27FC236}">
                <a16:creationId xmlns:a16="http://schemas.microsoft.com/office/drawing/2014/main" id="{4FD04CA3-04E8-42F1-BA7F-05234A4133D7}"/>
              </a:ext>
            </a:extLst>
          </p:cNvPr>
          <p:cNvSpPr/>
          <p:nvPr/>
        </p:nvSpPr>
        <p:spPr>
          <a:xfrm>
            <a:off x="4907282" y="8536119"/>
            <a:ext cx="810766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820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3F5F7FD-145F-499C-9CFE-40A1E2190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44" y="453000"/>
            <a:ext cx="6361511" cy="9000000"/>
          </a:xfrm>
          <a:prstGeom prst="rect">
            <a:avLst/>
          </a:prstGeom>
        </p:spPr>
      </p:pic>
      <p:sp>
        <p:nvSpPr>
          <p:cNvPr id="5" name="Rechteck 4">
            <a:hlinkClick r:id="rId3" action="ppaction://hlinksldjump"/>
            <a:extLst>
              <a:ext uri="{FF2B5EF4-FFF2-40B4-BE49-F238E27FC236}">
                <a16:creationId xmlns:a16="http://schemas.microsoft.com/office/drawing/2014/main" id="{2B68A104-CECD-41DF-93AE-D493531D6793}"/>
              </a:ext>
            </a:extLst>
          </p:cNvPr>
          <p:cNvSpPr/>
          <p:nvPr/>
        </p:nvSpPr>
        <p:spPr>
          <a:xfrm>
            <a:off x="1435096" y="8638032"/>
            <a:ext cx="438912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>
            <a:hlinkClick r:id="rId4" action="ppaction://hlinksldjump"/>
            <a:extLst>
              <a:ext uri="{FF2B5EF4-FFF2-40B4-BE49-F238E27FC236}">
                <a16:creationId xmlns:a16="http://schemas.microsoft.com/office/drawing/2014/main" id="{A02D3A78-393F-4E51-9F8A-68E85A6D977B}"/>
              </a:ext>
            </a:extLst>
          </p:cNvPr>
          <p:cNvSpPr/>
          <p:nvPr/>
        </p:nvSpPr>
        <p:spPr>
          <a:xfrm>
            <a:off x="1946316" y="8638032"/>
            <a:ext cx="845652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hteck 6">
            <a:hlinkClick r:id="rId5" action="ppaction://hlinksldjump"/>
            <a:extLst>
              <a:ext uri="{FF2B5EF4-FFF2-40B4-BE49-F238E27FC236}">
                <a16:creationId xmlns:a16="http://schemas.microsoft.com/office/drawing/2014/main" id="{026AD587-0904-45A2-98EB-C2307117086E}"/>
              </a:ext>
            </a:extLst>
          </p:cNvPr>
          <p:cNvSpPr/>
          <p:nvPr/>
        </p:nvSpPr>
        <p:spPr>
          <a:xfrm>
            <a:off x="2989152" y="8638032"/>
            <a:ext cx="651428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>
            <a:hlinkClick r:id="rId6" action="ppaction://hlinksldjump"/>
            <a:extLst>
              <a:ext uri="{FF2B5EF4-FFF2-40B4-BE49-F238E27FC236}">
                <a16:creationId xmlns:a16="http://schemas.microsoft.com/office/drawing/2014/main" id="{B344F9F1-7985-42E9-B0E5-DF775E62072F}"/>
              </a:ext>
            </a:extLst>
          </p:cNvPr>
          <p:cNvSpPr/>
          <p:nvPr/>
        </p:nvSpPr>
        <p:spPr>
          <a:xfrm>
            <a:off x="3744633" y="8638032"/>
            <a:ext cx="651429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hteck 8">
            <a:hlinkClick r:id="rId7" action="ppaction://hlinksldjump"/>
            <a:extLst>
              <a:ext uri="{FF2B5EF4-FFF2-40B4-BE49-F238E27FC236}">
                <a16:creationId xmlns:a16="http://schemas.microsoft.com/office/drawing/2014/main" id="{815CF0D5-474D-4F90-ACE6-67C91EF2677D}"/>
              </a:ext>
            </a:extLst>
          </p:cNvPr>
          <p:cNvSpPr/>
          <p:nvPr/>
        </p:nvSpPr>
        <p:spPr>
          <a:xfrm>
            <a:off x="4687826" y="8638032"/>
            <a:ext cx="725422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hteck 9">
            <a:hlinkClick r:id="rId8" action="ppaction://hlinksldjump"/>
            <a:extLst>
              <a:ext uri="{FF2B5EF4-FFF2-40B4-BE49-F238E27FC236}">
                <a16:creationId xmlns:a16="http://schemas.microsoft.com/office/drawing/2014/main" id="{A63C56F1-2AD0-428F-AFE4-C07DAF764996}"/>
              </a:ext>
            </a:extLst>
          </p:cNvPr>
          <p:cNvSpPr/>
          <p:nvPr/>
        </p:nvSpPr>
        <p:spPr>
          <a:xfrm>
            <a:off x="630845" y="8638032"/>
            <a:ext cx="700197" cy="60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541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A4-Papier (210 x 297 mm)</PresentationFormat>
  <Paragraphs>0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Ian Hutter</dc:creator>
  <cp:lastModifiedBy>Ian Hutter</cp:lastModifiedBy>
  <cp:revision>7</cp:revision>
  <dcterms:created xsi:type="dcterms:W3CDTF">2021-10-13T09:38:47Z</dcterms:created>
  <dcterms:modified xsi:type="dcterms:W3CDTF">2021-10-13T10:53:46Z</dcterms:modified>
</cp:coreProperties>
</file>

<file path=docProps/thumbnail.jpeg>
</file>